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3" r:id="rId3"/>
    <p:sldId id="259" r:id="rId4"/>
    <p:sldId id="268" r:id="rId5"/>
    <p:sldId id="274" r:id="rId6"/>
    <p:sldId id="275" r:id="rId7"/>
    <p:sldId id="276" r:id="rId8"/>
    <p:sldId id="265" r:id="rId9"/>
    <p:sldId id="277" r:id="rId10"/>
    <p:sldId id="278" r:id="rId11"/>
    <p:sldId id="280" r:id="rId12"/>
    <p:sldId id="279" r:id="rId13"/>
    <p:sldId id="281" r:id="rId14"/>
    <p:sldId id="283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2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320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CD78-B839-4BCF-A3F4-B9BD2C128DA7}" type="datetimeFigureOut">
              <a:rPr lang="en-AU" smtClean="0"/>
              <a:pPr/>
              <a:t>16/03/2016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45A-9CB5-4B28-B1ED-E63E0E21D7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CD78-B839-4BCF-A3F4-B9BD2C128DA7}" type="datetimeFigureOut">
              <a:rPr lang="en-AU" smtClean="0"/>
              <a:pPr/>
              <a:t>16/03/2016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45A-9CB5-4B28-B1ED-E63E0E21D7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CD78-B839-4BCF-A3F4-B9BD2C128DA7}" type="datetimeFigureOut">
              <a:rPr lang="en-AU" smtClean="0"/>
              <a:pPr/>
              <a:t>16/03/2016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45A-9CB5-4B28-B1ED-E63E0E21D7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CD78-B839-4BCF-A3F4-B9BD2C128DA7}" type="datetimeFigureOut">
              <a:rPr lang="en-AU" smtClean="0"/>
              <a:pPr/>
              <a:t>16/03/2016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45A-9CB5-4B28-B1ED-E63E0E21D7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CD78-B839-4BCF-A3F4-B9BD2C128DA7}" type="datetimeFigureOut">
              <a:rPr lang="en-AU" smtClean="0"/>
              <a:pPr/>
              <a:t>16/03/2016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45A-9CB5-4B28-B1ED-E63E0E21D7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CD78-B839-4BCF-A3F4-B9BD2C128DA7}" type="datetimeFigureOut">
              <a:rPr lang="en-AU" smtClean="0"/>
              <a:pPr/>
              <a:t>16/03/2016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45A-9CB5-4B28-B1ED-E63E0E21D7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CD78-B839-4BCF-A3F4-B9BD2C128DA7}" type="datetimeFigureOut">
              <a:rPr lang="en-AU" smtClean="0"/>
              <a:pPr/>
              <a:t>16/03/2016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45A-9CB5-4B28-B1ED-E63E0E21D7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CD78-B839-4BCF-A3F4-B9BD2C128DA7}" type="datetimeFigureOut">
              <a:rPr lang="en-AU" smtClean="0"/>
              <a:pPr/>
              <a:t>16/03/2016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45A-9CB5-4B28-B1ED-E63E0E21D7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CD78-B839-4BCF-A3F4-B9BD2C128DA7}" type="datetimeFigureOut">
              <a:rPr lang="en-AU" smtClean="0"/>
              <a:pPr/>
              <a:t>16/03/2016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45A-9CB5-4B28-B1ED-E63E0E21D7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CD78-B839-4BCF-A3F4-B9BD2C128DA7}" type="datetimeFigureOut">
              <a:rPr lang="en-AU" smtClean="0"/>
              <a:pPr/>
              <a:t>16/03/2016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45A-9CB5-4B28-B1ED-E63E0E21D7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CD78-B839-4BCF-A3F4-B9BD2C128DA7}" type="datetimeFigureOut">
              <a:rPr lang="en-AU" smtClean="0"/>
              <a:pPr/>
              <a:t>16/03/2016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45A-9CB5-4B28-B1ED-E63E0E21D7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DCD78-B839-4BCF-A3F4-B9BD2C128DA7}" type="datetimeFigureOut">
              <a:rPr lang="en-AU" smtClean="0"/>
              <a:pPr/>
              <a:t>16/03/2016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3945A-9CB5-4B28-B1ED-E63E0E21D7C3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562600"/>
            <a:ext cx="5564981" cy="112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 descr="Stable"/>
          <p:cNvSpPr>
            <a:spLocks noChangeArrowheads="1"/>
          </p:cNvSpPr>
          <p:nvPr/>
        </p:nvSpPr>
        <p:spPr bwMode="auto">
          <a:xfrm>
            <a:off x="-170156" y="0"/>
            <a:ext cx="9448800" cy="7046752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1828800" y="38100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NINE DAYS OF THANKSGIVING</a:t>
            </a:r>
            <a:endParaRPr lang="en-AU" sz="4800" b="1" dirty="0">
              <a:solidFill>
                <a:srgbClr val="C0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895600"/>
            <a:ext cx="685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The Sisters of </a:t>
            </a:r>
            <a:r>
              <a:rPr lang="en-AU" sz="4000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S</a:t>
            </a:r>
            <a:r>
              <a:rPr lang="en-AU" sz="4000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t Joseph </a:t>
            </a:r>
          </a:p>
          <a:p>
            <a:pPr algn="ctr"/>
            <a:r>
              <a:rPr lang="en-AU" sz="4000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give thanks for </a:t>
            </a:r>
          </a:p>
          <a:p>
            <a:pPr algn="ctr"/>
            <a:r>
              <a:rPr lang="en-AU" sz="4000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150 years </a:t>
            </a:r>
          </a:p>
          <a:p>
            <a:pPr algn="ctr"/>
            <a:r>
              <a:rPr lang="en-AU" sz="4000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1866 - 2016</a:t>
            </a:r>
            <a:endParaRPr lang="en-AU" sz="4000" b="1" dirty="0">
              <a:solidFill>
                <a:srgbClr val="C0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6248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>
                <a:latin typeface="Bradley Hand ITC" panose="03070402050302030203" pitchFamily="66" charset="0"/>
              </a:rPr>
              <a:t>Click to continue when ready</a:t>
            </a:r>
            <a:endParaRPr lang="en-AU" sz="1600" b="1" i="1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27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105400"/>
            <a:ext cx="7848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To what does this call me today?</a:t>
            </a:r>
          </a:p>
        </p:txBody>
      </p:sp>
      <p:pic>
        <p:nvPicPr>
          <p:cNvPr id="3" name="D002BFD4-1DDD-4C2F-B9B9-EC1C677EEE4D" descr="D002BFD4-1DDD-4C2F-B9B9-EC1C677EEE4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879120"/>
            <a:ext cx="4997436" cy="29856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6248400" y="6248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>
                <a:latin typeface="Bradley Hand ITC" panose="03070402050302030203" pitchFamily="66" charset="0"/>
              </a:rPr>
              <a:t>Click to continue when ready</a:t>
            </a:r>
            <a:endParaRPr lang="en-AU" sz="1600" b="1" i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6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27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8700" y="4572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Attentive to God’s desires for our world, </a:t>
            </a:r>
          </a:p>
          <a:p>
            <a:pPr algn="ctr"/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we pray:</a:t>
            </a:r>
            <a:endParaRPr lang="en-AU" sz="2800" b="1" dirty="0">
              <a:solidFill>
                <a:srgbClr val="FFC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700" y="22860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We give thanks for God’s generosity</a:t>
            </a:r>
          </a:p>
          <a:p>
            <a:pPr algn="ctr"/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in calling the Sisters of St Joseph into being.</a:t>
            </a:r>
            <a:endParaRPr lang="en-AU" sz="2800" b="1" dirty="0">
              <a:solidFill>
                <a:srgbClr val="FFC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700" y="3581400"/>
            <a:ext cx="7581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For Mary </a:t>
            </a:r>
            <a:r>
              <a:rPr lang="en-AU" sz="2800" b="1" dirty="0" err="1" smtClean="0">
                <a:solidFill>
                  <a:srgbClr val="FFC000"/>
                </a:solidFill>
                <a:latin typeface="Bradley Hand ITC" panose="03070402050302030203" pitchFamily="66" charset="0"/>
              </a:rPr>
              <a:t>MacKillop</a:t>
            </a:r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 and Julian </a:t>
            </a:r>
            <a:r>
              <a:rPr lang="en-AU" sz="2800" b="1" dirty="0" err="1" smtClean="0">
                <a:solidFill>
                  <a:srgbClr val="FFC000"/>
                </a:solidFill>
                <a:latin typeface="Bradley Hand ITC" panose="03070402050302030203" pitchFamily="66" charset="0"/>
              </a:rPr>
              <a:t>Tenison</a:t>
            </a:r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 Woods</a:t>
            </a:r>
          </a:p>
          <a:p>
            <a:pPr algn="ctr"/>
            <a:r>
              <a:rPr lang="en-AU" sz="2800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t</a:t>
            </a:r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he first </a:t>
            </a:r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Sisters</a:t>
            </a:r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, the children in </a:t>
            </a:r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schools,</a:t>
            </a:r>
            <a:endParaRPr lang="en-AU" sz="2800" b="1" dirty="0" smtClean="0">
              <a:solidFill>
                <a:srgbClr val="FFC000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n-AU" sz="2800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t</a:t>
            </a:r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he families around </a:t>
            </a:r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them,</a:t>
            </a:r>
            <a:endParaRPr lang="en-AU" sz="2800" b="1" dirty="0" smtClean="0">
              <a:solidFill>
                <a:srgbClr val="FFC000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n-AU" sz="2800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t</a:t>
            </a:r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he friends supporting </a:t>
            </a:r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them.</a:t>
            </a:r>
            <a:endParaRPr lang="en-AU" sz="2800" b="1" dirty="0" smtClean="0">
              <a:solidFill>
                <a:srgbClr val="FFC000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For the vision, energy and legacy they left.</a:t>
            </a:r>
            <a:endParaRPr lang="en-AU" sz="2800" b="1" dirty="0">
              <a:solidFill>
                <a:srgbClr val="FFC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6248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>
                <a:latin typeface="Bradley Hand ITC" panose="03070402050302030203" pitchFamily="66" charset="0"/>
              </a:rPr>
              <a:t>Click to continue when ready</a:t>
            </a:r>
            <a:endParaRPr lang="en-AU" sz="1600" b="1" i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27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38100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We give thanks for the </a:t>
            </a:r>
            <a:r>
              <a:rPr lang="en-AU" sz="2800" b="1" dirty="0" err="1" smtClean="0">
                <a:solidFill>
                  <a:srgbClr val="FFC000"/>
                </a:solidFill>
                <a:latin typeface="Bradley Hand ITC" panose="03070402050302030203" pitchFamily="66" charset="0"/>
              </a:rPr>
              <a:t>Josephite</a:t>
            </a:r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 spirit in God’s mission</a:t>
            </a:r>
          </a:p>
          <a:p>
            <a:pPr algn="ctr"/>
            <a:r>
              <a:rPr lang="en-AU" sz="2800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f</a:t>
            </a:r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or the women who </a:t>
            </a:r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heeded,</a:t>
            </a:r>
            <a:endParaRPr lang="en-AU" sz="2800" b="1" dirty="0" smtClean="0">
              <a:solidFill>
                <a:srgbClr val="FFC000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n-AU" sz="2800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t</a:t>
            </a:r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he people who supported the </a:t>
            </a:r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mission,</a:t>
            </a:r>
            <a:endParaRPr lang="en-AU" sz="2800" b="1" dirty="0" smtClean="0">
              <a:solidFill>
                <a:srgbClr val="FFC000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n-AU" sz="2800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t</a:t>
            </a:r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he families who welcomed the </a:t>
            </a:r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Sisters</a:t>
            </a:r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.</a:t>
            </a:r>
          </a:p>
          <a:p>
            <a:pPr algn="ctr"/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For the love and healing in our parishes.</a:t>
            </a:r>
            <a:endParaRPr lang="en-AU" sz="2800" b="1" dirty="0">
              <a:solidFill>
                <a:srgbClr val="FFC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352800"/>
            <a:ext cx="762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Join with us, all who have gone before</a:t>
            </a:r>
          </a:p>
          <a:p>
            <a:pPr algn="ctr"/>
            <a:r>
              <a:rPr lang="en-AU" sz="2800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w</a:t>
            </a:r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alking the </a:t>
            </a:r>
            <a:r>
              <a:rPr lang="en-AU" sz="2800" b="1" dirty="0" err="1" smtClean="0">
                <a:solidFill>
                  <a:srgbClr val="FFC000"/>
                </a:solidFill>
                <a:latin typeface="Bradley Hand ITC" panose="03070402050302030203" pitchFamily="66" charset="0"/>
              </a:rPr>
              <a:t>Josephite</a:t>
            </a:r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 way</a:t>
            </a:r>
          </a:p>
          <a:p>
            <a:pPr algn="ctr"/>
            <a:r>
              <a:rPr lang="en-AU" sz="2800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s</a:t>
            </a:r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upporting the </a:t>
            </a:r>
            <a:r>
              <a:rPr lang="en-AU" sz="2800" b="1" dirty="0" err="1" smtClean="0">
                <a:solidFill>
                  <a:srgbClr val="FFC000"/>
                </a:solidFill>
                <a:latin typeface="Bradley Hand ITC" panose="03070402050302030203" pitchFamily="66" charset="0"/>
              </a:rPr>
              <a:t>Josephite</a:t>
            </a:r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 vision</a:t>
            </a:r>
          </a:p>
          <a:p>
            <a:pPr algn="ctr"/>
            <a:r>
              <a:rPr lang="en-AU" sz="2800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d</a:t>
            </a:r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rawn into </a:t>
            </a:r>
            <a:r>
              <a:rPr lang="en-AU" sz="2800" b="1" dirty="0" err="1" smtClean="0">
                <a:solidFill>
                  <a:srgbClr val="FFC000"/>
                </a:solidFill>
                <a:latin typeface="Bradley Hand ITC" panose="03070402050302030203" pitchFamily="66" charset="0"/>
              </a:rPr>
              <a:t>Josephite</a:t>
            </a:r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 communion.</a:t>
            </a:r>
          </a:p>
          <a:p>
            <a:pPr algn="ctr"/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Join us in praise God’s abounding kindness.</a:t>
            </a:r>
          </a:p>
          <a:p>
            <a:pPr algn="ctr"/>
            <a:endParaRPr lang="en-AU" sz="2800" b="1" dirty="0" smtClean="0">
              <a:solidFill>
                <a:srgbClr val="FFC000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Amen</a:t>
            </a:r>
            <a:endParaRPr lang="en-AU" sz="2800" b="1" dirty="0">
              <a:solidFill>
                <a:srgbClr val="FFC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6248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>
                <a:latin typeface="Bradley Hand ITC" panose="03070402050302030203" pitchFamily="66" charset="0"/>
              </a:rPr>
              <a:t>Click to continue when ready</a:t>
            </a:r>
            <a:endParaRPr lang="en-AU" sz="1600" b="1" i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6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27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saic Jose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799" y="3429000"/>
            <a:ext cx="2135027" cy="2922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D002BFD4-1DDD-4C2F-B9B9-EC1C677EEE4D" descr="D002BFD4-1DDD-4C2F-B9B9-EC1C677EEE4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3061081" cy="1828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76200" y="2286000"/>
            <a:ext cx="7391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Thank you for praying in solidarity </a:t>
            </a:r>
          </a:p>
          <a:p>
            <a:pPr algn="ctr"/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with the Sisters of St Joseph </a:t>
            </a:r>
          </a:p>
          <a:p>
            <a:pPr algn="ctr"/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and people from across the world.</a:t>
            </a:r>
          </a:p>
          <a:p>
            <a:pPr algn="ctr"/>
            <a:endParaRPr lang="en-AU" sz="2800" b="1" dirty="0" smtClean="0">
              <a:solidFill>
                <a:srgbClr val="FFC000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Let us remain mindful of St Joseph </a:t>
            </a:r>
          </a:p>
          <a:p>
            <a:pPr algn="ctr"/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who was attentive to God’s call.</a:t>
            </a:r>
          </a:p>
          <a:p>
            <a:pPr algn="ctr"/>
            <a:endParaRPr lang="en-AU" sz="2800" b="1" dirty="0" smtClean="0">
              <a:solidFill>
                <a:srgbClr val="FFC000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n-AU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We look forward to praying together tomorrow.</a:t>
            </a:r>
            <a:endParaRPr lang="en-AU" sz="2800" b="1" dirty="0">
              <a:solidFill>
                <a:srgbClr val="FFC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6248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>
                <a:latin typeface="Bradley Hand ITC" panose="03070402050302030203" pitchFamily="66" charset="0"/>
              </a:rPr>
              <a:t>Click to continue when ready</a:t>
            </a:r>
            <a:endParaRPr lang="en-AU" sz="1600" b="1" i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5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27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402836" cy="6858000"/>
          </a:xfrm>
          <a:prstGeom prst="rect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6248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>
                <a:latin typeface="Bradley Hand ITC" panose="03070402050302030203" pitchFamily="66" charset="0"/>
              </a:rPr>
              <a:t>Click to continue when ready</a:t>
            </a:r>
            <a:endParaRPr lang="en-AU" sz="1600" b="1" i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2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41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27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6459" y="1981200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0" b="1" dirty="0" smtClean="0">
                <a:solidFill>
                  <a:srgbClr val="FFC000"/>
                </a:solidFill>
                <a:latin typeface="Castellar" pitchFamily="18" charset="0"/>
              </a:rPr>
              <a:t>DAY </a:t>
            </a:r>
          </a:p>
          <a:p>
            <a:r>
              <a:rPr lang="en-AU" sz="8000" b="1" dirty="0" smtClean="0">
                <a:solidFill>
                  <a:srgbClr val="FFC000"/>
                </a:solidFill>
                <a:latin typeface="Castellar" pitchFamily="18" charset="0"/>
              </a:rPr>
              <a:t>     two</a:t>
            </a:r>
            <a:endParaRPr lang="en-AU" sz="3200" b="1" dirty="0" smtClean="0">
              <a:solidFill>
                <a:srgbClr val="FFC000"/>
              </a:solidFill>
              <a:latin typeface="Castellar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" y="0"/>
            <a:ext cx="4402836" cy="6858000"/>
          </a:xfrm>
          <a:prstGeom prst="rect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6248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>
                <a:latin typeface="Bradley Hand ITC" panose="03070402050302030203" pitchFamily="66" charset="0"/>
              </a:rPr>
              <a:t>Click to continue when ready</a:t>
            </a:r>
            <a:endParaRPr lang="en-AU" sz="1600" b="1" i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1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27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aic Jose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570854"/>
            <a:ext cx="3813096" cy="5220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41363" y="1395043"/>
            <a:ext cx="5486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b="1" dirty="0" smtClean="0">
                <a:solidFill>
                  <a:srgbClr val="FFC000"/>
                </a:solidFill>
                <a:latin typeface="Castellar" pitchFamily="18" charset="0"/>
              </a:rPr>
              <a:t>Joseph the attentive one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8400" y="6248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>
                <a:latin typeface="Bradley Hand ITC" panose="03070402050302030203" pitchFamily="66" charset="0"/>
              </a:rPr>
              <a:t>Click to continue when ready</a:t>
            </a:r>
            <a:endParaRPr lang="en-AU" sz="1600" b="1" i="1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Stable"/>
          <p:cNvSpPr>
            <a:spLocks noChangeArrowheads="1"/>
          </p:cNvSpPr>
          <p:nvPr/>
        </p:nvSpPr>
        <p:spPr bwMode="auto">
          <a:xfrm>
            <a:off x="-228600" y="-76200"/>
            <a:ext cx="9448800" cy="6970552"/>
          </a:xfrm>
          <a:prstGeom prst="rect">
            <a:avLst/>
          </a:prstGeo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762000" y="609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 smtClean="0">
                <a:solidFill>
                  <a:srgbClr val="C00000"/>
                </a:solidFill>
                <a:latin typeface="Bradley Hand ITC" pitchFamily="66" charset="0"/>
              </a:rPr>
              <a:t>WITH GRATEFUL HEARTS</a:t>
            </a:r>
            <a:endParaRPr lang="en-AU" sz="4800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9718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 smtClean="0">
                <a:solidFill>
                  <a:srgbClr val="C00000"/>
                </a:solidFill>
                <a:latin typeface="Bradley Hand ITC" pitchFamily="66" charset="0"/>
              </a:rPr>
              <a:t>Today we give thanks </a:t>
            </a:r>
          </a:p>
          <a:p>
            <a:pPr algn="ctr"/>
            <a:r>
              <a:rPr lang="en-AU" sz="4800" b="1" dirty="0" smtClean="0">
                <a:solidFill>
                  <a:srgbClr val="C00000"/>
                </a:solidFill>
                <a:latin typeface="Bradley Hand ITC" pitchFamily="66" charset="0"/>
              </a:rPr>
              <a:t>for all who are attentive to the needs of our world and answer the call to respond.</a:t>
            </a:r>
            <a:endParaRPr lang="en-AU" sz="4800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6248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>
                <a:latin typeface="Bradley Hand ITC" panose="03070402050302030203" pitchFamily="66" charset="0"/>
              </a:rPr>
              <a:t>Click to continue when ready</a:t>
            </a:r>
            <a:endParaRPr lang="en-AU" sz="1600" b="1" i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2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27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aic Jose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2838597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05000" y="3886200"/>
            <a:ext cx="7467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We are mindful </a:t>
            </a:r>
          </a:p>
          <a:p>
            <a:r>
              <a:rPr lang="en-AU" sz="44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     of St Joseph </a:t>
            </a:r>
          </a:p>
          <a:p>
            <a:r>
              <a:rPr lang="en-AU" sz="44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          who listened attentively </a:t>
            </a:r>
          </a:p>
          <a:p>
            <a:r>
              <a:rPr lang="en-AU" sz="44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               to God.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8400" y="6248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>
                <a:latin typeface="Bradley Hand ITC" panose="03070402050302030203" pitchFamily="66" charset="0"/>
              </a:rPr>
              <a:t>Click to continue when ready</a:t>
            </a:r>
            <a:endParaRPr lang="en-AU" sz="1600" b="1" i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8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27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aic Jose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2838597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00400" y="71404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Hear my words and apply your heart to my teachings. It will do you good to hide them in your heart and have them ready on your lips.</a:t>
            </a:r>
            <a:r>
              <a:rPr lang="en-AU" sz="2400" b="1" i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                                          </a:t>
            </a:r>
            <a:r>
              <a:rPr lang="en-AU" b="1" i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Proverbs 22:17-18</a:t>
            </a:r>
            <a:endParaRPr lang="en-AU" sz="2400" b="1" dirty="0" smtClean="0">
              <a:solidFill>
                <a:srgbClr val="FFC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429000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Pray to be ever ready for God’s will, even when it takes you by surprise.</a:t>
            </a:r>
          </a:p>
          <a:p>
            <a:pPr algn="ctr"/>
            <a:r>
              <a:rPr lang="en-AU" b="1" i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                                                          Mary MacKillop 1880 </a:t>
            </a:r>
            <a:endParaRPr lang="en-AU" b="1" i="1" dirty="0">
              <a:solidFill>
                <a:srgbClr val="FFC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368" y="5509736"/>
            <a:ext cx="548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Let us do all we can to serve God.</a:t>
            </a:r>
          </a:p>
          <a:p>
            <a:pPr algn="ctr"/>
            <a:r>
              <a:rPr lang="en-AU" b="1" i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                                          Julian </a:t>
            </a:r>
            <a:r>
              <a:rPr lang="en-AU" b="1" i="1" dirty="0" err="1" smtClean="0">
                <a:solidFill>
                  <a:srgbClr val="FFC000"/>
                </a:solidFill>
                <a:latin typeface="Bradley Hand ITC" panose="03070402050302030203" pitchFamily="66" charset="0"/>
              </a:rPr>
              <a:t>Tenison</a:t>
            </a:r>
            <a:r>
              <a:rPr lang="en-AU" b="1" i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 Woods 1875</a:t>
            </a:r>
            <a:endParaRPr lang="en-AU" b="1" i="1" dirty="0">
              <a:solidFill>
                <a:srgbClr val="FFC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6248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>
                <a:latin typeface="Bradley Hand ITC" panose="03070402050302030203" pitchFamily="66" charset="0"/>
              </a:rPr>
              <a:t>Click to continue when ready</a:t>
            </a:r>
            <a:endParaRPr lang="en-AU" sz="1600" b="1" i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62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27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35">
            <a:off x="116003" y="70151"/>
            <a:ext cx="2046360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76400" y="1219200"/>
            <a:ext cx="6248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As you ponder the words from</a:t>
            </a:r>
          </a:p>
          <a:p>
            <a:endParaRPr lang="en-AU" sz="2400" b="1" dirty="0" smtClean="0">
              <a:solidFill>
                <a:srgbClr val="FFC000"/>
              </a:solidFill>
              <a:latin typeface="Bradley Hand ITC" panose="03070402050302030203" pitchFamily="66" charset="0"/>
            </a:endParaRPr>
          </a:p>
          <a:p>
            <a:r>
              <a:rPr lang="en-AU" sz="24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      the Book of Proverbs 22</a:t>
            </a:r>
          </a:p>
          <a:p>
            <a:endParaRPr lang="en-AU" sz="2400" b="1" dirty="0" smtClean="0">
              <a:solidFill>
                <a:srgbClr val="FFC000"/>
              </a:solidFill>
              <a:latin typeface="Bradley Hand ITC" panose="03070402050302030203" pitchFamily="66" charset="0"/>
            </a:endParaRPr>
          </a:p>
          <a:p>
            <a:r>
              <a:rPr lang="en-AU" sz="2400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 </a:t>
            </a:r>
            <a:r>
              <a:rPr lang="en-AU" sz="24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          and the writings of </a:t>
            </a:r>
          </a:p>
          <a:p>
            <a:endParaRPr lang="en-AU" sz="2400" b="1" dirty="0" smtClean="0">
              <a:solidFill>
                <a:srgbClr val="FFC000"/>
              </a:solidFill>
              <a:latin typeface="Bradley Hand ITC" panose="03070402050302030203" pitchFamily="66" charset="0"/>
            </a:endParaRPr>
          </a:p>
          <a:p>
            <a:r>
              <a:rPr lang="en-AU" sz="2400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 </a:t>
            </a:r>
            <a:r>
              <a:rPr lang="en-AU" sz="24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                Mary MacKillop 1880</a:t>
            </a:r>
          </a:p>
          <a:p>
            <a:endParaRPr lang="en-AU" sz="2400" b="1" dirty="0" smtClean="0">
              <a:solidFill>
                <a:srgbClr val="FFC000"/>
              </a:solidFill>
              <a:latin typeface="Bradley Hand ITC" panose="03070402050302030203" pitchFamily="66" charset="0"/>
            </a:endParaRPr>
          </a:p>
          <a:p>
            <a:r>
              <a:rPr lang="en-AU" sz="2400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	</a:t>
            </a:r>
            <a:r>
              <a:rPr lang="en-AU" sz="24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          &amp; Julian </a:t>
            </a:r>
            <a:r>
              <a:rPr lang="en-AU" sz="2400" b="1" dirty="0" err="1" smtClean="0">
                <a:solidFill>
                  <a:srgbClr val="FFC000"/>
                </a:solidFill>
                <a:latin typeface="Bradley Hand ITC" panose="03070402050302030203" pitchFamily="66" charset="0"/>
              </a:rPr>
              <a:t>Tenison</a:t>
            </a:r>
            <a:r>
              <a:rPr lang="en-AU" sz="24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 Woods 1875,</a:t>
            </a:r>
          </a:p>
          <a:p>
            <a:endParaRPr lang="en-AU" sz="2400" b="1" dirty="0" smtClean="0">
              <a:solidFill>
                <a:srgbClr val="FFC000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n-AU" sz="3600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w</a:t>
            </a:r>
            <a:r>
              <a:rPr lang="en-AU" sz="36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hat touches your heart?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14" y="4011406"/>
            <a:ext cx="2022686" cy="2846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00600" y="6428009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>
                <a:latin typeface="Bradley Hand ITC" panose="03070402050302030203" pitchFamily="66" charset="0"/>
              </a:rPr>
              <a:t>Click to continue when ready</a:t>
            </a:r>
            <a:endParaRPr lang="en-AU" sz="1600" b="1" i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6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1371600"/>
            <a:ext cx="7620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i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(</a:t>
            </a:r>
            <a:r>
              <a:rPr lang="en-AU" sz="4400" b="1" i="1" dirty="0">
                <a:solidFill>
                  <a:schemeClr val="bg1"/>
                </a:solidFill>
                <a:latin typeface="Bradley Hand ITC" panose="03070402050302030203" pitchFamily="66" charset="0"/>
              </a:rPr>
              <a:t>Your name)</a:t>
            </a:r>
            <a:r>
              <a:rPr lang="en-AU" sz="4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  </a:t>
            </a:r>
          </a:p>
          <a:p>
            <a:pPr algn="ctr"/>
            <a:endParaRPr lang="en-AU" b="1" dirty="0" smtClean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 algn="ctr"/>
            <a:endParaRPr lang="en-AU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n-AU" sz="5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Be attentive to God </a:t>
            </a:r>
          </a:p>
          <a:p>
            <a:pPr algn="ctr"/>
            <a:endParaRPr lang="en-AU" sz="5400" b="1" dirty="0" smtClean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n-AU" sz="5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and to God’s desires </a:t>
            </a:r>
          </a:p>
          <a:p>
            <a:pPr algn="ctr"/>
            <a:r>
              <a:rPr lang="en-AU" sz="5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for our world.</a:t>
            </a:r>
            <a:endParaRPr lang="en-AU" sz="5400" b="1" i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6248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Click to continue when ready</a:t>
            </a:r>
            <a:endParaRPr lang="en-AU" sz="1600" b="1" i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27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aic Jose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599"/>
            <a:ext cx="3200400" cy="4381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19579" y="4343400"/>
            <a:ext cx="7848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How is the mystery of God’s mission unfolding in your life?</a:t>
            </a:r>
            <a:r>
              <a:rPr lang="en-AU" sz="3600" b="1" i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 </a:t>
            </a:r>
            <a:endParaRPr lang="en-AU" sz="3600" b="1" i="1" dirty="0">
              <a:solidFill>
                <a:srgbClr val="FFC000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n-AU" b="1" i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(take as much time as you can to reflect on this)</a:t>
            </a:r>
            <a:endParaRPr lang="en-AU" b="1" dirty="0" smtClean="0">
              <a:solidFill>
                <a:srgbClr val="FFC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6248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>
                <a:latin typeface="Bradley Hand ITC" panose="03070402050302030203" pitchFamily="66" charset="0"/>
              </a:rPr>
              <a:t>Click to continue when ready</a:t>
            </a:r>
            <a:endParaRPr lang="en-AU" sz="1600" b="1" i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79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446</Words>
  <Application>Microsoft Office PowerPoint</Application>
  <PresentationFormat>On-screen Show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Annie</dc:creator>
  <cp:lastModifiedBy>Stephne Walker</cp:lastModifiedBy>
  <cp:revision>64</cp:revision>
  <dcterms:created xsi:type="dcterms:W3CDTF">2016-01-29T01:05:54Z</dcterms:created>
  <dcterms:modified xsi:type="dcterms:W3CDTF">2016-03-16T03:09:00Z</dcterms:modified>
</cp:coreProperties>
</file>