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8" r:id="rId4"/>
    <p:sldId id="259" r:id="rId5"/>
    <p:sldId id="271" r:id="rId6"/>
    <p:sldId id="272" r:id="rId7"/>
    <p:sldId id="273" r:id="rId8"/>
    <p:sldId id="274" r:id="rId9"/>
    <p:sldId id="265" r:id="rId10"/>
    <p:sldId id="275" r:id="rId11"/>
    <p:sldId id="276" r:id="rId12"/>
    <p:sldId id="277" r:id="rId13"/>
    <p:sldId id="278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164" y="-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62600"/>
            <a:ext cx="5564981" cy="112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 descr="Stable"/>
          <p:cNvSpPr>
            <a:spLocks noChangeArrowheads="1"/>
          </p:cNvSpPr>
          <p:nvPr/>
        </p:nvSpPr>
        <p:spPr bwMode="auto">
          <a:xfrm>
            <a:off x="-152400" y="0"/>
            <a:ext cx="9448800" cy="7046752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295400" y="3048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The Sisters of </a:t>
            </a:r>
            <a:r>
              <a:rPr lang="en-AU" sz="4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S</a:t>
            </a:r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 Joseph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give thanks for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150 years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1866 - 2016</a:t>
            </a:r>
            <a:endParaRPr lang="en-AU" sz="40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34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NINE DAYS OF THANKSGIVING</a:t>
            </a:r>
            <a:endParaRPr lang="en-AU" sz="48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seph statue 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297713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2299037"/>
            <a:ext cx="6629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How is the mystery </a:t>
            </a:r>
          </a:p>
          <a:p>
            <a:pPr algn="ctr"/>
            <a:r>
              <a:rPr lang="en-AU" sz="36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of God’s mission </a:t>
            </a:r>
          </a:p>
          <a:p>
            <a:pPr algn="ctr"/>
            <a:r>
              <a:rPr lang="en-AU" sz="36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unfolding in your life?</a:t>
            </a:r>
            <a:r>
              <a:rPr lang="en-AU" sz="3600" b="1" i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endParaRPr lang="en-AU" sz="3600" b="1" i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b="1" i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(take as much time as you can to reflect on this)</a:t>
            </a:r>
            <a:endParaRPr lang="en-AU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002BFD4-1DDD-4C2F-B9B9-EC1C677EEE4D" descr="D002BFD4-1DDD-4C2F-B9B9-EC1C677EEE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79120"/>
            <a:ext cx="4997436" cy="2985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To what does this call me today?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Mindful of the Sisters of St Joseph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who have gone before us,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we pray:</a:t>
            </a:r>
            <a:endParaRPr lang="en-AU" sz="2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We give thanks for God’s generosity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in calling the Sisters of St Joseph into being.</a:t>
            </a:r>
            <a:endParaRPr lang="en-AU" sz="2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For Mary </a:t>
            </a:r>
            <a:r>
              <a:rPr lang="en-AU" sz="2800" b="1" dirty="0" err="1" smtClean="0">
                <a:solidFill>
                  <a:srgbClr val="C00000"/>
                </a:solidFill>
                <a:latin typeface="Bradley Hand ITC" pitchFamily="66" charset="0"/>
              </a:rPr>
              <a:t>MacKillop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and Julian </a:t>
            </a:r>
            <a:r>
              <a:rPr lang="en-AU" sz="2800" b="1" dirty="0" err="1" smtClean="0">
                <a:solidFill>
                  <a:srgbClr val="C00000"/>
                </a:solidFill>
                <a:latin typeface="Bradley Hand ITC" pitchFamily="66" charset="0"/>
              </a:rPr>
              <a:t>Tenison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Woods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 first Sisters, the children in 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schools,</a:t>
            </a:r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 families around 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them,</a:t>
            </a:r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 friends supporting 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them,</a:t>
            </a:r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For the vision, energy and legacy the left.</a:t>
            </a:r>
            <a:endParaRPr lang="en-AU" sz="2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We give thanks for the </a:t>
            </a:r>
            <a:r>
              <a:rPr lang="en-AU" sz="2800" b="1" dirty="0" err="1" smtClean="0">
                <a:solidFill>
                  <a:srgbClr val="C00000"/>
                </a:solidFill>
                <a:latin typeface="Bradley Hand ITC" pitchFamily="66" charset="0"/>
              </a:rPr>
              <a:t>Josephite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spirit in God’s mission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for the women who heeded,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 people who supported the mission,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the families who welcomed the Sisters,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For the love and healing in our parishes.</a:t>
            </a:r>
            <a:endParaRPr lang="en-AU" sz="2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338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Join with us, all who have gone before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walking the </a:t>
            </a:r>
            <a:r>
              <a:rPr lang="en-AU" sz="2400" b="1" dirty="0" err="1" smtClean="0">
                <a:solidFill>
                  <a:srgbClr val="C00000"/>
                </a:solidFill>
                <a:latin typeface="Bradley Hand ITC" pitchFamily="66" charset="0"/>
              </a:rPr>
              <a:t>Josephite</a:t>
            </a:r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 way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supporting the </a:t>
            </a:r>
            <a:r>
              <a:rPr lang="en-AU" sz="2400" b="1" dirty="0" err="1" smtClean="0">
                <a:solidFill>
                  <a:srgbClr val="C00000"/>
                </a:solidFill>
                <a:latin typeface="Bradley Hand ITC" pitchFamily="66" charset="0"/>
              </a:rPr>
              <a:t>Josephite</a:t>
            </a:r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 vision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drawn into </a:t>
            </a:r>
            <a:r>
              <a:rPr lang="en-AU" sz="2400" b="1" dirty="0" err="1" smtClean="0">
                <a:solidFill>
                  <a:srgbClr val="C00000"/>
                </a:solidFill>
                <a:latin typeface="Bradley Hand ITC" pitchFamily="66" charset="0"/>
              </a:rPr>
              <a:t>Josephite</a:t>
            </a:r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 communion.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Join us in praise God’s abounding kindness.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Amen</a:t>
            </a:r>
            <a:endParaRPr lang="en-AU" sz="2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002BFD4-1DDD-4C2F-B9B9-EC1C677EEE4D" descr="D002BFD4-1DDD-4C2F-B9B9-EC1C677EEE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061081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762000" y="20574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Thank you for praying in solidarity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with the Sisters of St Joseph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and people from across the world.</a:t>
            </a:r>
          </a:p>
          <a:p>
            <a:pPr algn="ctr"/>
            <a:endParaRPr lang="en-AU" sz="20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Let us remain mindful of St Joseph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the strong and silent one.</a:t>
            </a:r>
          </a:p>
          <a:p>
            <a:pPr algn="ctr"/>
            <a:endParaRPr lang="en-AU" sz="20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We ask your continued prayers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for the Sisters of St Joseph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as we continue  to listen and respond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 to the heartbeat  of our world.</a:t>
            </a:r>
            <a:endParaRPr lang="en-AU" sz="28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8" descr="Joseph statue cut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276600"/>
            <a:ext cx="1676400" cy="3218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48400" y="65194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02836" cy="68580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65194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0"/>
            <a:ext cx="4402836" cy="68580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2020037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chemeClr val="accent6">
                    <a:lumMod val="75000"/>
                  </a:schemeClr>
                </a:solidFill>
                <a:latin typeface="Castellar" pitchFamily="18" charset="0"/>
              </a:rPr>
              <a:t>DAY </a:t>
            </a:r>
          </a:p>
          <a:p>
            <a:r>
              <a:rPr lang="en-AU" sz="8000" b="1" dirty="0" smtClean="0">
                <a:solidFill>
                  <a:schemeClr val="accent6">
                    <a:lumMod val="75000"/>
                  </a:schemeClr>
                </a:solidFill>
                <a:latin typeface="Castellar" pitchFamily="18" charset="0"/>
              </a:rPr>
              <a:t>     nine</a:t>
            </a:r>
            <a:endParaRPr lang="en-AU" sz="3200" b="1" dirty="0" smtClean="0">
              <a:solidFill>
                <a:schemeClr val="accent6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seph statue 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57255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83142" y="7620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>
                <a:solidFill>
                  <a:schemeClr val="accent6">
                    <a:lumMod val="75000"/>
                  </a:schemeClr>
                </a:solidFill>
                <a:latin typeface="Castellar" pitchFamily="18" charset="0"/>
              </a:rPr>
              <a:t>JOSEPH, STRONG AND SILENT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Stable"/>
          <p:cNvSpPr>
            <a:spLocks noChangeArrowheads="1"/>
          </p:cNvSpPr>
          <p:nvPr/>
        </p:nvSpPr>
        <p:spPr bwMode="auto">
          <a:xfrm>
            <a:off x="0" y="-112552"/>
            <a:ext cx="9448800" cy="69705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Today we give thanks </a:t>
            </a:r>
          </a:p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for the Sisters who have gone before us.</a:t>
            </a:r>
            <a:endParaRPr lang="en-AU" sz="4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WITH GRATEFUL HEARTS</a:t>
            </a:r>
            <a:endParaRPr lang="en-AU" sz="4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seph statue 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255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2556" y="1828800"/>
            <a:ext cx="5571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C00000"/>
                </a:solidFill>
                <a:latin typeface="Bradley Hand ITC" pitchFamily="66" charset="0"/>
              </a:rPr>
              <a:t>W</a:t>
            </a:r>
            <a:r>
              <a:rPr lang="en-AU" sz="4400" b="1" dirty="0" smtClean="0">
                <a:solidFill>
                  <a:srgbClr val="C00000"/>
                </a:solidFill>
                <a:latin typeface="Bradley Hand ITC" pitchFamily="66" charset="0"/>
              </a:rPr>
              <a:t>e are mindful</a:t>
            </a:r>
          </a:p>
          <a:p>
            <a:r>
              <a:rPr lang="en-AU" sz="4400" b="1" dirty="0" smtClean="0">
                <a:solidFill>
                  <a:srgbClr val="C00000"/>
                </a:solidFill>
                <a:latin typeface="Bradley Hand ITC" pitchFamily="66" charset="0"/>
              </a:rPr>
              <a:t>     of St Joseph</a:t>
            </a:r>
          </a:p>
          <a:p>
            <a:r>
              <a:rPr lang="en-AU" sz="4400" b="1" dirty="0" smtClean="0">
                <a:solidFill>
                  <a:srgbClr val="C00000"/>
                </a:solidFill>
                <a:latin typeface="Bradley Hand ITC" pitchFamily="66" charset="0"/>
              </a:rPr>
              <a:t>          the strong </a:t>
            </a:r>
          </a:p>
          <a:p>
            <a:r>
              <a:rPr lang="en-AU" sz="4400" b="1" dirty="0" smtClean="0">
                <a:solidFill>
                  <a:srgbClr val="C00000"/>
                </a:solidFill>
                <a:latin typeface="Bradley Hand ITC" pitchFamily="66" charset="0"/>
              </a:rPr>
              <a:t>               </a:t>
            </a:r>
            <a:r>
              <a:rPr lang="en-AU" sz="4400" b="1" dirty="0">
                <a:solidFill>
                  <a:srgbClr val="C00000"/>
                </a:solidFill>
                <a:latin typeface="Bradley Hand ITC" pitchFamily="66" charset="0"/>
              </a:rPr>
              <a:t>&amp;</a:t>
            </a:r>
            <a:r>
              <a:rPr lang="en-AU" sz="4400" b="1" dirty="0" smtClean="0">
                <a:solidFill>
                  <a:srgbClr val="C00000"/>
                </a:solidFill>
                <a:latin typeface="Bradley Hand ITC" pitchFamily="66" charset="0"/>
              </a:rPr>
              <a:t> silent one.</a:t>
            </a:r>
            <a:endParaRPr lang="en-AU" sz="4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seph statue 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255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586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  <a:latin typeface="Bradley Hand ITC" pitchFamily="66" charset="0"/>
              </a:rPr>
              <a:t>God will do the fighting for you, </a:t>
            </a:r>
          </a:p>
          <a:p>
            <a:pPr algn="ctr"/>
            <a:r>
              <a:rPr lang="en-AU" sz="2800" b="1" dirty="0" smtClean="0">
                <a:solidFill>
                  <a:srgbClr val="FF0000"/>
                </a:solidFill>
                <a:latin typeface="Bradley Hand ITC" pitchFamily="66" charset="0"/>
              </a:rPr>
              <a:t>you have only </a:t>
            </a:r>
          </a:p>
          <a:p>
            <a:pPr algn="ctr"/>
            <a:r>
              <a:rPr lang="en-AU" sz="2800" b="1" dirty="0" smtClean="0">
                <a:solidFill>
                  <a:srgbClr val="FF0000"/>
                </a:solidFill>
                <a:latin typeface="Bradley Hand ITC" pitchFamily="66" charset="0"/>
              </a:rPr>
              <a:t>to keep still and silent. </a:t>
            </a:r>
          </a:p>
          <a:p>
            <a:pPr algn="r"/>
            <a:r>
              <a:rPr lang="en-AU" b="1" i="1" dirty="0" smtClean="0">
                <a:solidFill>
                  <a:srgbClr val="FF0000"/>
                </a:solidFill>
                <a:latin typeface="Bradley Hand ITC" pitchFamily="66" charset="0"/>
              </a:rPr>
              <a:t>Exodus 14:14</a:t>
            </a:r>
            <a:endParaRPr lang="en-AU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668" y="3366835"/>
            <a:ext cx="586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Bradley Hand ITC" pitchFamily="66" charset="0"/>
              </a:rPr>
              <a:t> </a:t>
            </a:r>
            <a:r>
              <a:rPr lang="en-AU" sz="2800" b="1" dirty="0" smtClean="0">
                <a:solidFill>
                  <a:srgbClr val="FF0000"/>
                </a:solidFill>
                <a:latin typeface="Bradley Hand ITC" pitchFamily="66" charset="0"/>
              </a:rPr>
              <a:t>…and in the wilderness, where you saw how the Lord your God carried you, just as one carries a child, all the way that you travelled until you reached this place.</a:t>
            </a:r>
          </a:p>
          <a:p>
            <a:pPr algn="r"/>
            <a:r>
              <a:rPr lang="en-AU" b="1" i="1" dirty="0" smtClean="0">
                <a:solidFill>
                  <a:srgbClr val="FF0000"/>
                </a:solidFill>
                <a:latin typeface="Bradley Hand ITC" pitchFamily="66" charset="0"/>
              </a:rPr>
              <a:t>Deuteronomy 1:31-32</a:t>
            </a:r>
            <a:r>
              <a:rPr lang="en-AU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AU" sz="2400" b="1" dirty="0" smtClean="0">
                <a:solidFill>
                  <a:srgbClr val="FF0000"/>
                </a:solidFill>
                <a:latin typeface="Bradley Hand ITC" pitchFamily="66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35">
            <a:off x="120666" y="333095"/>
            <a:ext cx="3048216" cy="4313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2438400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We know that St Joseph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was humble and hidden….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are we always as humble,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as retiring,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as modest as a child </a:t>
            </a:r>
          </a:p>
          <a:p>
            <a:pPr algn="ct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of the lowly St Joseph should be?</a:t>
            </a:r>
          </a:p>
          <a:p>
            <a:pPr algn="r"/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                        </a:t>
            </a:r>
            <a:r>
              <a:rPr lang="en-AU" b="1" i="1" dirty="0" smtClean="0">
                <a:solidFill>
                  <a:srgbClr val="C00000"/>
                </a:solidFill>
                <a:latin typeface="Bradley Hand ITC" pitchFamily="66" charset="0"/>
              </a:rPr>
              <a:t>Mary MacKillop 1893 </a:t>
            </a:r>
            <a:endParaRPr lang="en-AU" b="1" i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4432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seph statue 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5851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0" y="1371600"/>
            <a:ext cx="609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As you ponder the words from </a:t>
            </a:r>
          </a:p>
          <a:p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   the Books of Exodus &amp; Deuteronomy </a:t>
            </a:r>
          </a:p>
          <a:p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r>
              <a:rPr lang="en-AU" sz="2800" b="1" dirty="0" smtClean="0">
                <a:solidFill>
                  <a:srgbClr val="C00000"/>
                </a:solidFill>
                <a:latin typeface="Bradley Hand ITC" pitchFamily="66" charset="0"/>
              </a:rPr>
              <a:t>    and the writings of Mary MacKillop, </a:t>
            </a:r>
          </a:p>
          <a:p>
            <a:endParaRPr lang="en-AU" sz="28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r>
              <a:rPr lang="en-AU" sz="3600" b="1" dirty="0" smtClean="0">
                <a:solidFill>
                  <a:srgbClr val="C00000"/>
                </a:solidFill>
                <a:latin typeface="Bradley Hand ITC" pitchFamily="66" charset="0"/>
              </a:rPr>
              <a:t>what touches your heart?</a:t>
            </a:r>
            <a:endParaRPr lang="en-AU" sz="36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" y="1143000"/>
            <a:ext cx="784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i="1" dirty="0" smtClean="0">
                <a:solidFill>
                  <a:schemeClr val="bg1"/>
                </a:solidFill>
                <a:latin typeface="Bradley Hand ITC" pitchFamily="66" charset="0"/>
              </a:rPr>
              <a:t>(Your name) </a:t>
            </a:r>
          </a:p>
          <a:p>
            <a:pPr algn="ctr"/>
            <a:endParaRPr lang="en-AU" sz="2400" b="1" i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itchFamily="66" charset="0"/>
              </a:rPr>
              <a:t>God has carried you to 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itchFamily="66" charset="0"/>
              </a:rPr>
              <a:t>where you are today, 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itchFamily="66" charset="0"/>
              </a:rPr>
              <a:t>listen to him.</a:t>
            </a:r>
            <a:endParaRPr lang="en-AU" sz="54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460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Annie</dc:creator>
  <cp:lastModifiedBy>Stephne Walker</cp:lastModifiedBy>
  <cp:revision>31</cp:revision>
  <dcterms:created xsi:type="dcterms:W3CDTF">2016-01-29T01:05:54Z</dcterms:created>
  <dcterms:modified xsi:type="dcterms:W3CDTF">2016-03-16T03:17:58Z</dcterms:modified>
</cp:coreProperties>
</file>